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4" r:id="rId6"/>
    <p:sldId id="285" r:id="rId7"/>
    <p:sldId id="292" r:id="rId8"/>
    <p:sldId id="289" r:id="rId9"/>
    <p:sldId id="286" r:id="rId10"/>
    <p:sldId id="291" r:id="rId11"/>
  </p:sldIdLst>
  <p:sldSz cx="12188825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33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1162" userDrawn="1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49" userDrawn="1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5" autoAdjust="0"/>
    <p:restoredTop sz="86470" autoAdjust="0"/>
  </p:normalViewPr>
  <p:slideViewPr>
    <p:cSldViewPr showGuides="1">
      <p:cViewPr varScale="1">
        <p:scale>
          <a:sx n="105" d="100"/>
          <a:sy n="105" d="100"/>
        </p:scale>
        <p:origin x="120" y="186"/>
      </p:cViewPr>
      <p:guideLst>
        <p:guide orient="horz" pos="2160"/>
        <p:guide orient="horz" pos="1008"/>
        <p:guide orient="horz" pos="3792"/>
        <p:guide orient="horz" pos="336"/>
        <p:guide orient="horz" pos="1933"/>
        <p:guide orient="horz" pos="3974"/>
        <p:guide orient="horz" pos="1162"/>
        <p:guide pos="3839"/>
        <p:guide pos="671"/>
        <p:guide pos="7007"/>
        <p:guide pos="6143"/>
        <p:guide pos="3249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59215F-A780-46AA-9ECE-5E3415E21A0F}" type="datetime1">
              <a:rPr lang="ru-RU" smtClean="0"/>
              <a:t>07.02.2024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2B5AE9-EF18-4BD2-BEA8-A187E00F080A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F28CFA-1F4F-49FC-A194-A02DE2BBEB31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22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C021FF-AB57-4586-84F8-E7B58F4C688D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82816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C021FF-AB57-4586-84F8-E7B58F4C688D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8735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C021FF-AB57-4586-84F8-E7B58F4C688D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144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C021FF-AB57-4586-84F8-E7B58F4C688D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4747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C021FF-AB57-4586-84F8-E7B58F4C688D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15453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B4A544-D0C4-45DC-A0D8-D610886771A3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38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880653-C5DC-4AB4-BB4B-BBA182DFA49B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42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3DB544-3ABF-4C3C-9834-89D2505D2F95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265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886979-C828-42D4-82EF-CACA504FF063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01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A6B4E9-B51E-4818-B60A-E1761D5B5A50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17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F318B6-E8E0-4168-8D5C-123542E2155B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717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415BC7-69F3-46B8-ADA5-7DF3AACDD8B0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66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C021FF-AB57-4586-84F8-E7B58F4C688D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37132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E344C9-0B6B-4F52-B63C-096C733A73E1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90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C021FF-AB57-4586-84F8-E7B58F4C688D}" type="datetime1">
              <a:rPr lang="ru-RU" noProof="0" smtClean="0"/>
              <a:t>07.02.2024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095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andex.ru/maps/213/moscow/?ll=37.960838,55.858839&amp;mode=routes&amp;rtext=55.813837,37.839111~55.903772,38.082573&amp;rtt=auto&amp;ruri=~&amp;z=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779" y="332656"/>
            <a:ext cx="1159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Rounded MT Bold" panose="020F0704030504030204" pitchFamily="34" charset="0"/>
              </a:rPr>
              <a:t>Земельный </a:t>
            </a:r>
            <a:r>
              <a:rPr lang="ru-RU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участок для </a:t>
            </a:r>
            <a:r>
              <a:rPr lang="ru-RU" dirty="0">
                <a:solidFill>
                  <a:srgbClr val="0070C0"/>
                </a:solidFill>
                <a:latin typeface="Arial Rounded MT Bold" panose="020F0704030504030204" pitchFamily="34" charset="0"/>
              </a:rPr>
              <a:t>размещения объектов </a:t>
            </a:r>
            <a:r>
              <a:rPr lang="ru-RU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торговли и промышленности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T_Didenko\Desktop\Объекты\Анискино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696318"/>
            <a:ext cx="11598831" cy="50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772" y="326195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Расположение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T_Didenko\Desktop\Объекты\Анискино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8" y="836712"/>
            <a:ext cx="928067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56" y="476672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Схема участка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T_Didenko\Desktop\Объекты\Анискино\Росреест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124744"/>
            <a:ext cx="1025858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56" y="476672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Чертёж градостроительного плана ЗУ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741"/>
            <a:ext cx="12188825" cy="50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772" y="326195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Расположение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34571" y="1916832"/>
            <a:ext cx="3566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Щёлковское шоссе, 19 км. От МКАД</a:t>
            </a:r>
            <a:endParaRPr lang="en-US" dirty="0" smtClean="0"/>
          </a:p>
          <a:p>
            <a:pPr algn="ctr"/>
            <a:r>
              <a:rPr lang="en-US" dirty="0">
                <a:hlinkClick r:id="rId2"/>
              </a:rPr>
              <a:t>https://yandex.ru/maps/213/moscow/?ll=37.960838%2C55.858839&amp;mode=routes&amp;rtext=55.813837%2C37.839111~55.903772%2C38.082573&amp;rtt=auto&amp;ruri=~&amp;z=12</a:t>
            </a:r>
            <a:endParaRPr lang="ru-RU" dirty="0"/>
          </a:p>
        </p:txBody>
      </p:sp>
      <p:pic>
        <p:nvPicPr>
          <p:cNvPr id="2050" name="Picture 2" descr="C:\Users\T_Didenko\Desktop\Объекты\Анискино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9" y="836712"/>
            <a:ext cx="6984776" cy="43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425"/>
            <a:ext cx="12188825" cy="6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04" y="47667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Характеристики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804" y="1142739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50:14:0040328:1132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земли населенных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правильной, прямоугольной формы.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инженерных коммуникаций.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и строящиеся жилые комплексы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идеально подходит для размещения инфраструктуры по обслуживанию жилых зон.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для размещения торгово-развлекательного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центра, АЗС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общепит, супермаркет,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«товары для дома и 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стройматериалов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ГПЗУ есть,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геоподоснова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заведено 140 кВт электроэнергии.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продажи: 150 000 000 руб.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продажа от 1 га.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56" y="476672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Деление на части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916290"/>
            <a:ext cx="7560840" cy="59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FF1070-8794-47AC-90B7-1F2E078096F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2697</TotalTime>
  <Words>127</Words>
  <Application>Microsoft Office PowerPoint</Application>
  <PresentationFormat>Произвольный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Palatino Linotype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Продажа 5-ти комнатной квартиры в районе Таганки</dc:title>
  <dc:creator>Лидия Закревская</dc:creator>
  <cp:lastModifiedBy>Татьяна Диденко</cp:lastModifiedBy>
  <cp:revision>335</cp:revision>
  <cp:lastPrinted>2019-01-15T07:59:57Z</cp:lastPrinted>
  <dcterms:created xsi:type="dcterms:W3CDTF">2018-03-22T11:15:33Z</dcterms:created>
  <dcterms:modified xsi:type="dcterms:W3CDTF">2024-02-07T07:45:16Z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